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Lexend ExtraBold"/>
      <p:bold r:id="rId14"/>
    </p:embeddedFont>
    <p:embeddedFont>
      <p:font typeface="Lexend SemiBold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Lexend"/>
      <p:regular r:id="rId29"/>
      <p:bold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Lexen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LexendSemiBold-regular.fntdata"/><Relationship Id="rId14" Type="http://schemas.openxmlformats.org/officeDocument/2006/relationships/font" Target="fonts/LexendExtraBold-bold.fntdata"/><Relationship Id="rId17" Type="http://schemas.openxmlformats.org/officeDocument/2006/relationships/font" Target="fonts/Roboto-regular.fntdata"/><Relationship Id="rId16" Type="http://schemas.openxmlformats.org/officeDocument/2006/relationships/font" Target="fonts/LexendSemiBold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99002acdf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399002acdf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3" name="Google Shape;123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53" name="Google Shape;153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1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1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65" name="Google Shape;165;p1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1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1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1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0" name="Google Shape;1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1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51" name="Google Shape;51;p5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5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0" name="Google Shape;6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9" name="Google Shape;79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7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7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83" name="Google Shape;83;p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4" name="Google Shape;94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6" name="Google Shape;106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7" name="Google Shape;117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1037300" y="730675"/>
            <a:ext cx="27924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ParkPal</a:t>
            </a:r>
            <a:endParaRPr sz="38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1326600" y="1314850"/>
            <a:ext cx="16002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UX Case Study</a:t>
            </a:r>
            <a:endParaRPr b="1" sz="19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130475" y="2283400"/>
            <a:ext cx="4175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Mentors: </a:t>
            </a:r>
            <a:endParaRPr sz="17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Researcher &amp; Designer: </a:t>
            </a:r>
            <a:endParaRPr sz="17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Kirubakaran V (2023503546)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Perumall rishi P (2023503551)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Sowmiya Narayanan (2023503582)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Dharanidharan L (2023503508)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Sibichakaravarthi  (2023503027)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Soorya Prakash R (2023503502)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Duration: </a:t>
            </a:r>
            <a:endParaRPr sz="18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 rotWithShape="1">
          <a:blip r:embed="rId3">
            <a:alphaModFix/>
          </a:blip>
          <a:srcRect b="0" l="0" r="13111" t="9024"/>
          <a:stretch/>
        </p:blipFill>
        <p:spPr>
          <a:xfrm>
            <a:off x="3781150" y="379600"/>
            <a:ext cx="2792400" cy="28953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817" y="2087350"/>
            <a:ext cx="3000300" cy="29148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 b="0" l="0" r="-5697" t="0"/>
          <a:stretch/>
        </p:blipFill>
        <p:spPr>
          <a:xfrm>
            <a:off x="6856425" y="87913"/>
            <a:ext cx="2418000" cy="239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idx="2" type="title"/>
          </p:nvPr>
        </p:nvSpPr>
        <p:spPr>
          <a:xfrm>
            <a:off x="779300" y="52994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27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What is ParkPal?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240" name="Google Shape;240;p18"/>
          <p:cNvSpPr txBox="1"/>
          <p:nvPr>
            <p:ph type="title"/>
          </p:nvPr>
        </p:nvSpPr>
        <p:spPr>
          <a:xfrm>
            <a:off x="361075" y="1326750"/>
            <a:ext cx="3573000" cy="3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ParkPal is a smart parking solution for urban drivers frustrated by wasted time, fuel, and stress while searching for an open parking spot. It connects drivers with real-time available parking, leveraging accurate data and a simple, reliable interface. ParkPal aims to reduce traffic congestion, and carbon emissions, and provide a seamless parking experience.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1" name="Google Shape;241;p18"/>
          <p:cNvSpPr/>
          <p:nvPr/>
        </p:nvSpPr>
        <p:spPr>
          <a:xfrm flipH="1">
            <a:off x="4020695" y="1040850"/>
            <a:ext cx="4126500" cy="30618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8"/>
          <p:cNvPicPr preferRelativeResize="0"/>
          <p:nvPr/>
        </p:nvPicPr>
        <p:blipFill rotWithShape="1">
          <a:blip r:embed="rId3">
            <a:alphaModFix/>
          </a:blip>
          <a:srcRect b="0" l="12244" r="6665" t="0"/>
          <a:stretch/>
        </p:blipFill>
        <p:spPr>
          <a:xfrm>
            <a:off x="4130550" y="823950"/>
            <a:ext cx="4774200" cy="3495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3900000" dist="123825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/>
        </p:nvSpPr>
        <p:spPr>
          <a:xfrm>
            <a:off x="425300" y="79750"/>
            <a:ext cx="345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23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b="1" sz="19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345550" y="618550"/>
            <a:ext cx="3747900" cy="22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Difficulty finding real-time available parking in busy cities.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Wasted time, fuel, and productivity due to inaccurate or outdated information from existing apps.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Frustrating user experiences because of complex app interfaces.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Contributing to city traffic and environmental pollution.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4997300" y="2325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Proposed Solutions</a:t>
            </a:r>
            <a:endParaRPr sz="15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4824550" y="2778600"/>
            <a:ext cx="40803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Real-time, accurate parking availability maps.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Integration with smart sensors and crowd-sourced updates.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Simple, minimal interface for quick use while driving.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Route guidance directly to the nearest vacant spot.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Options for advance bookings and digital payments.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Community features for reporting and verifying spot accuracy.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1" name="Google Shape;251;p19" title="People traveling by sharing transport using online applicat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875" y="205550"/>
            <a:ext cx="2828700" cy="202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4">
            <a:alphaModFix/>
          </a:blip>
          <a:srcRect b="18699" l="0" r="0" t="0"/>
          <a:stretch/>
        </p:blipFill>
        <p:spPr>
          <a:xfrm>
            <a:off x="1082750" y="2778600"/>
            <a:ext cx="2585400" cy="21021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1284225" y="536675"/>
            <a:ext cx="28491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2800">
                <a:latin typeface="Roboto"/>
                <a:ea typeface="Roboto"/>
                <a:cs typeface="Roboto"/>
                <a:sym typeface="Roboto"/>
              </a:rPr>
              <a:t>Design Process</a:t>
            </a:r>
            <a:endParaRPr sz="3300"/>
          </a:p>
        </p:txBody>
      </p:sp>
      <p:sp>
        <p:nvSpPr>
          <p:cNvPr id="258" name="Google Shape;258;p20"/>
          <p:cNvSpPr txBox="1"/>
          <p:nvPr/>
        </p:nvSpPr>
        <p:spPr>
          <a:xfrm>
            <a:off x="575525" y="2192975"/>
            <a:ext cx="152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17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Understand</a:t>
            </a:r>
            <a:endParaRPr sz="13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3110088" y="2192975"/>
            <a:ext cx="152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17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Define</a:t>
            </a:r>
            <a:endParaRPr b="1" sz="17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5126275" y="2192975"/>
            <a:ext cx="152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17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Ideate</a:t>
            </a:r>
            <a:endParaRPr b="1" sz="17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7394975" y="2192975"/>
            <a:ext cx="152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17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b="1" sz="17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186100" y="2639375"/>
            <a:ext cx="23391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interviews with city drivers, parking lot owners, municipal authorities.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Competitor analysis of leading parking apps.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Field observations of parking search challenges.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2591700" y="2639375"/>
            <a:ext cx="20469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Define what makes parking search frustrating.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 out varied user journeys (daily commuters, shoppers, visitors).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4752100" y="2639375"/>
            <a:ext cx="1967100" cy="22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Brainstorm features: live feed, booking, spot verification, incentives for reporters.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Sketch wireframes with minimal UI for use on the go.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6832700" y="2639375"/>
            <a:ext cx="1967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high-contrast, clean prototypes for fast readability.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Usability tests with drivers in real-world scenarios.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Iterate based on feedback and analytics.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27" y="1435475"/>
            <a:ext cx="757500" cy="75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7" name="Google Shape;2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0099" y="1445367"/>
            <a:ext cx="757500" cy="73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6275" y="1425577"/>
            <a:ext cx="757500" cy="77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7499" y="1445385"/>
            <a:ext cx="757500" cy="752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/>
          <p:nvPr>
            <p:ph type="title"/>
          </p:nvPr>
        </p:nvSpPr>
        <p:spPr>
          <a:xfrm>
            <a:off x="1058225" y="965225"/>
            <a:ext cx="3513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28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Target Audience</a:t>
            </a:r>
            <a:endParaRPr sz="3500">
              <a:solidFill>
                <a:srgbClr val="FF9900"/>
              </a:solidFill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6" name="Google Shape;276;p21"/>
          <p:cNvSpPr txBox="1"/>
          <p:nvPr/>
        </p:nvSpPr>
        <p:spPr>
          <a:xfrm>
            <a:off x="345550" y="1860725"/>
            <a:ext cx="4997400" cy="31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exend SemiBold"/>
              <a:buChar char="●"/>
            </a:pPr>
            <a:r>
              <a:rPr lang="en-GB" sz="2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Urban drivers (commuters, shoppers, families)</a:t>
            </a:r>
            <a:endParaRPr sz="2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exend SemiBold"/>
              <a:buChar char="●"/>
            </a:pPr>
            <a:r>
              <a:rPr lang="en-GB" sz="2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Tourists visiting city centers</a:t>
            </a:r>
            <a:endParaRPr sz="2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exend SemiBold"/>
              <a:buChar char="●"/>
            </a:pPr>
            <a:r>
              <a:rPr lang="en-GB" sz="2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Parking lot owners and managers</a:t>
            </a:r>
            <a:endParaRPr sz="2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exend SemiBold"/>
              <a:buChar char="●"/>
            </a:pPr>
            <a:r>
              <a:rPr lang="en-GB" sz="2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Delivery and service vehicle drivers</a:t>
            </a:r>
            <a:endParaRPr sz="2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277" name="Google Shape;2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925" y="407925"/>
            <a:ext cx="3922800" cy="38349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>
            <p:ph type="title"/>
          </p:nvPr>
        </p:nvSpPr>
        <p:spPr>
          <a:xfrm>
            <a:off x="1071550" y="726025"/>
            <a:ext cx="2450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User Interview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83" name="Google Shape;283;p22"/>
          <p:cNvSpPr txBox="1"/>
          <p:nvPr/>
        </p:nvSpPr>
        <p:spPr>
          <a:xfrm>
            <a:off x="1138000" y="1116400"/>
            <a:ext cx="22062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No. people interviewed: 4-6</a:t>
            </a:r>
            <a:endParaRPr i="1" sz="1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225925" y="1890725"/>
            <a:ext cx="5489100" cy="29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Questions Asked</a:t>
            </a:r>
            <a:endParaRPr b="1" sz="20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difficulties do you face finding parking?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 current parking apps help or fail you?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features would make such an app indispensable?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often do you park in high-traffic areas?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Which existing apps do you prefer, and why?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Would you contribute parking info if it helps others?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concerns do you have about privacy/location sharing?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 b="0" l="0" r="9958" t="0"/>
          <a:stretch/>
        </p:blipFill>
        <p:spPr>
          <a:xfrm>
            <a:off x="4754325" y="630875"/>
            <a:ext cx="4389600" cy="2891100"/>
          </a:xfrm>
          <a:prstGeom prst="plus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type="title"/>
          </p:nvPr>
        </p:nvSpPr>
        <p:spPr>
          <a:xfrm>
            <a:off x="566525" y="0"/>
            <a:ext cx="19986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>
                <a:solidFill>
                  <a:srgbClr val="00FFFF"/>
                </a:solidFill>
              </a:rPr>
              <a:t>Answers</a:t>
            </a:r>
            <a:endParaRPr b="1">
              <a:solidFill>
                <a:srgbClr val="00FFFF"/>
              </a:solidFill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252550" y="579550"/>
            <a:ext cx="3827700" cy="43647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4857350" y="515950"/>
            <a:ext cx="3827700" cy="4428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1867850" y="987550"/>
            <a:ext cx="18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7E7E7"/>
                </a:solidFill>
                <a:latin typeface="Roboto"/>
                <a:ea typeface="Roboto"/>
                <a:cs typeface="Roboto"/>
                <a:sym typeface="Roboto"/>
              </a:rPr>
              <a:t>Rohit, Office Commuter</a:t>
            </a:r>
            <a:endParaRPr b="1" sz="1300">
              <a:solidFill>
                <a:srgbClr val="E7E7E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358900" y="1960575"/>
            <a:ext cx="3615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A) Major difficulty is outdated info—apps show spaces that aren't available.</a:t>
            </a:r>
            <a:endParaRPr sz="15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B) Current apps are slow and s   sometimes require too many steps.</a:t>
            </a:r>
            <a:endParaRPr sz="15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C) Must have live updates and a booking option—make it fast!</a:t>
            </a:r>
            <a:endParaRPr sz="15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D) Use Google Maps, but it's not tailored for parking.</a:t>
            </a:r>
            <a:endParaRPr sz="15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E) Yes, would report info if it benefited me too!</a:t>
            </a:r>
            <a:endParaRPr sz="16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6585700" y="931100"/>
            <a:ext cx="19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7E7E7"/>
                </a:solidFill>
                <a:latin typeface="Roboto"/>
                <a:ea typeface="Roboto"/>
                <a:cs typeface="Roboto"/>
                <a:sym typeface="Roboto"/>
              </a:rPr>
              <a:t>Nisha, Delivery Driver</a:t>
            </a:r>
            <a:endParaRPr b="1" sz="1300">
              <a:solidFill>
                <a:srgbClr val="E7E7E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5168750" y="1960575"/>
            <a:ext cx="33093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A) Finding parking quickly is crucial for my job. Circling blocks wastes time.</a:t>
            </a:r>
            <a:b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B) Apps often cover only big lots, not small roadside spots.</a:t>
            </a:r>
            <a:b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C) Simple map view, voice alerts for free spots.</a:t>
            </a:r>
            <a:b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D) Rarely use any, too complex.</a:t>
            </a:r>
            <a:b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GB" sz="15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E) Yes, especially for incentives.</a:t>
            </a:r>
            <a:endParaRPr sz="15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97" name="Google Shape;2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150" y="579548"/>
            <a:ext cx="1181700" cy="118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5" y="629325"/>
            <a:ext cx="1208700" cy="11355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/>
          <p:nvPr/>
        </p:nvSpPr>
        <p:spPr>
          <a:xfrm>
            <a:off x="1249350" y="436575"/>
            <a:ext cx="3827700" cy="45078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3323225" y="1010900"/>
            <a:ext cx="187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Roboto"/>
                <a:ea typeface="Roboto"/>
                <a:cs typeface="Roboto"/>
                <a:sym typeface="Roboto"/>
              </a:rPr>
              <a:t>Meera, Tourist</a:t>
            </a:r>
            <a:endParaRPr b="1" sz="1300">
              <a:solidFill>
                <a:srgbClr val="E7E7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1355700" y="2120525"/>
            <a:ext cx="3615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A) Don't know local parking rules, lots are confusing.</a:t>
            </a:r>
            <a:endParaRPr sz="16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B) Apps are often in local language, hard to navigate.</a:t>
            </a:r>
            <a:endParaRPr sz="16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C) Clear instructions, transparent pricing, tourist mode.</a:t>
            </a:r>
            <a:endParaRPr sz="16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D) Try various apps, none fully satisfy.</a:t>
            </a:r>
            <a:endParaRPr sz="16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7E7E7"/>
                </a:solidFill>
                <a:latin typeface="Lexend"/>
                <a:ea typeface="Lexend"/>
                <a:cs typeface="Lexend"/>
                <a:sym typeface="Lexend"/>
              </a:rPr>
              <a:t>E) Would help if info is shared safely.</a:t>
            </a:r>
            <a:endParaRPr sz="1900">
              <a:solidFill>
                <a:srgbClr val="E7E7E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 b="16831" l="12452" r="15402" t="13355"/>
          <a:stretch/>
        </p:blipFill>
        <p:spPr>
          <a:xfrm>
            <a:off x="1607075" y="614125"/>
            <a:ext cx="1399200" cy="13368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